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5143500" cx="9144000"/>
  <p:notesSz cx="6858000" cy="9144000"/>
  <p:embeddedFontLst>
    <p:embeddedFont>
      <p:font typeface="Poppins"/>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Poppins-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Poppins-italic.fntdata"/><Relationship Id="rId12" Type="http://schemas.openxmlformats.org/officeDocument/2006/relationships/slide" Target="slides/slide7.xml"/><Relationship Id="rId34" Type="http://schemas.openxmlformats.org/officeDocument/2006/relationships/font" Target="fonts/Poppins-bold.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Poppins-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presentation/d/1Ym7D_hkblgBWyM3RSMEau5hy3xNFsz0QUawEpjFn0kQ/view" TargetMode="External"/><Relationship Id="rId11" Type="http://schemas.openxmlformats.org/officeDocument/2006/relationships/hyperlink" Target="https://docs.google.com/document/d/1ZS5Q7XkbrY5PYZU3aKAi0FAOXwc2xXHkT4ef2IPpTdo/view" TargetMode="External"/><Relationship Id="rId10" Type="http://schemas.openxmlformats.org/officeDocument/2006/relationships/hyperlink" Target="https://docs.google.com/document/d/1ZS5Q7XkbrY5PYZU3aKAi0FAOXwc2xXHkT4ef2IPpTdo/pub" TargetMode="External"/><Relationship Id="rId13" Type="http://schemas.openxmlformats.org/officeDocument/2006/relationships/hyperlink" Target="https://docs.google.com/presentation/d/17Ix5B_ePIiRnfF4cm02sl9jqdXc6uYm-0vB_DZ6yyYk/pub" TargetMode="External"/><Relationship Id="rId12" Type="http://schemas.openxmlformats.org/officeDocument/2006/relationships/hyperlink" Target="https://docs.google.com/presentation/d/17Ix5B_ePIiRnfF4cm02sl9jqdXc6uYm-0vB_DZ6yyYk/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aIujmWc2nSS4KzAKS-ZoKPsoeAwrBJ7Y?usp=sharing" TargetMode="External"/><Relationship Id="rId3" Type="http://schemas.openxmlformats.org/officeDocument/2006/relationships/hyperlink" Target="https://docs.google.com/document/d/1UKPNI6ZVyv4W4gjun4pVaSa9jfwhFVK2Rlqu3rAGNig/edit?usp=sharing" TargetMode="External"/><Relationship Id="rId4" Type="http://schemas.openxmlformats.org/officeDocument/2006/relationships/hyperlink" Target="https://docs.google.com/document/d/1UKPNI6ZVyv4W4gjun4pVaSa9jfwhFVK2Rlqu3rAGNig/pub" TargetMode="External"/><Relationship Id="rId9" Type="http://schemas.openxmlformats.org/officeDocument/2006/relationships/hyperlink" Target="https://docs.google.com/document/d/1ZS5Q7XkbrY5PYZU3aKAi0FAOXwc2xXHkT4ef2IPpTdo/edit?usp=sharing" TargetMode="External"/><Relationship Id="rId15" Type="http://schemas.openxmlformats.org/officeDocument/2006/relationships/hyperlink" Target="https://docs.google.com/document/d/13P_RvsYXYpAOuvJLUFUtopLobRnmphapcEYzIXIpI0Q/edit?usp=sharing" TargetMode="External"/><Relationship Id="rId14" Type="http://schemas.openxmlformats.org/officeDocument/2006/relationships/hyperlink" Target="https://docs.google.com/presentation/d/17Ix5B_ePIiRnfF4cm02sl9jqdXc6uYm-0vB_DZ6yyYk/view" TargetMode="External"/><Relationship Id="rId17" Type="http://schemas.openxmlformats.org/officeDocument/2006/relationships/hyperlink" Target="https://docs.google.com/document/d/13P_RvsYXYpAOuvJLUFUtopLobRnmphapcEYzIXIpI0Q/view" TargetMode="External"/><Relationship Id="rId16" Type="http://schemas.openxmlformats.org/officeDocument/2006/relationships/hyperlink" Target="https://docs.google.com/document/d/13P_RvsYXYpAOuvJLUFUtopLobRnmphapcEYzIXIpI0Q/pub" TargetMode="External"/><Relationship Id="rId5" Type="http://schemas.openxmlformats.org/officeDocument/2006/relationships/hyperlink" Target="https://docs.google.com/document/d/1UKPNI6ZVyv4W4gjun4pVaSa9jfwhFVK2Rlqu3rAGNig/view" TargetMode="External"/><Relationship Id="rId19" Type="http://schemas.openxmlformats.org/officeDocument/2006/relationships/hyperlink" Target="https://docs.google.com/presentation/d/1Ym7D_hkblgBWyM3RSMEau5hy3xNFsz0QUawEpjFn0kQ/pub" TargetMode="External"/><Relationship Id="rId6" Type="http://schemas.openxmlformats.org/officeDocument/2006/relationships/hyperlink" Target="https://docs.google.com/presentation/d/15C2aOTMRfVKdtRFp10YDrylqDYjs-upuqhh137Hhf1c/edit?usp=sharing" TargetMode="External"/><Relationship Id="rId18" Type="http://schemas.openxmlformats.org/officeDocument/2006/relationships/hyperlink" Target="https://docs.google.com/presentation/d/1Ym7D_hkblgBWyM3RSMEau5hy3xNFsz0QUawEpjFn0kQ/edit?usp=sharing" TargetMode="External"/><Relationship Id="rId7" Type="http://schemas.openxmlformats.org/officeDocument/2006/relationships/hyperlink" Target="https://docs.google.com/presentation/d/15C2aOTMRfVKdtRFp10YDrylqDYjs-upuqhh137Hhf1c/pub" TargetMode="External"/><Relationship Id="rId8" Type="http://schemas.openxmlformats.org/officeDocument/2006/relationships/hyperlink" Target="https://docs.google.com/presentation/d/15C2aOTMRfVKdtRFp10YDrylqDYjs-upuqhh137Hhf1c/view"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0" Type="http://schemas.openxmlformats.org/officeDocument/2006/relationships/hyperlink" Target="https://docs.google.com/presentation/d/1Ym7D_hkblgBWyM3RSMEau5hy3xNFsz0QUawEpjFn0kQ/view" TargetMode="External"/><Relationship Id="rId11" Type="http://schemas.openxmlformats.org/officeDocument/2006/relationships/hyperlink" Target="https://docs.google.com/document/d/1ZS5Q7XkbrY5PYZU3aKAi0FAOXwc2xXHkT4ef2IPpTdo/view" TargetMode="External"/><Relationship Id="rId10" Type="http://schemas.openxmlformats.org/officeDocument/2006/relationships/hyperlink" Target="https://docs.google.com/document/d/1ZS5Q7XkbrY5PYZU3aKAi0FAOXwc2xXHkT4ef2IPpTdo/pub" TargetMode="External"/><Relationship Id="rId13" Type="http://schemas.openxmlformats.org/officeDocument/2006/relationships/hyperlink" Target="https://docs.google.com/presentation/d/17Ix5B_ePIiRnfF4cm02sl9jqdXc6uYm-0vB_DZ6yyYk/pub" TargetMode="External"/><Relationship Id="rId12" Type="http://schemas.openxmlformats.org/officeDocument/2006/relationships/hyperlink" Target="https://docs.google.com/presentation/d/17Ix5B_ePIiRnfF4cm02sl9jqdXc6uYm-0vB_DZ6yyYk/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aIujmWc2nSS4KzAKS-ZoKPsoeAwrBJ7Y?usp=sharing" TargetMode="External"/><Relationship Id="rId3" Type="http://schemas.openxmlformats.org/officeDocument/2006/relationships/hyperlink" Target="https://docs.google.com/document/d/1UKPNI6ZVyv4W4gjun4pVaSa9jfwhFVK2Rlqu3rAGNig/edit?usp=sharing" TargetMode="External"/><Relationship Id="rId4" Type="http://schemas.openxmlformats.org/officeDocument/2006/relationships/hyperlink" Target="https://docs.google.com/document/d/1UKPNI6ZVyv4W4gjun4pVaSa9jfwhFVK2Rlqu3rAGNig/pub" TargetMode="External"/><Relationship Id="rId9" Type="http://schemas.openxmlformats.org/officeDocument/2006/relationships/hyperlink" Target="https://docs.google.com/document/d/1ZS5Q7XkbrY5PYZU3aKAi0FAOXwc2xXHkT4ef2IPpTdo/edit?usp=sharing" TargetMode="External"/><Relationship Id="rId15" Type="http://schemas.openxmlformats.org/officeDocument/2006/relationships/hyperlink" Target="https://docs.google.com/document/d/13P_RvsYXYpAOuvJLUFUtopLobRnmphapcEYzIXIpI0Q/edit?usp=sharing" TargetMode="External"/><Relationship Id="rId14" Type="http://schemas.openxmlformats.org/officeDocument/2006/relationships/hyperlink" Target="https://docs.google.com/presentation/d/17Ix5B_ePIiRnfF4cm02sl9jqdXc6uYm-0vB_DZ6yyYk/view" TargetMode="External"/><Relationship Id="rId17" Type="http://schemas.openxmlformats.org/officeDocument/2006/relationships/hyperlink" Target="https://docs.google.com/document/d/13P_RvsYXYpAOuvJLUFUtopLobRnmphapcEYzIXIpI0Q/view" TargetMode="External"/><Relationship Id="rId16" Type="http://schemas.openxmlformats.org/officeDocument/2006/relationships/hyperlink" Target="https://docs.google.com/document/d/13P_RvsYXYpAOuvJLUFUtopLobRnmphapcEYzIXIpI0Q/pub" TargetMode="External"/><Relationship Id="rId5" Type="http://schemas.openxmlformats.org/officeDocument/2006/relationships/hyperlink" Target="https://docs.google.com/document/d/1UKPNI6ZVyv4W4gjun4pVaSa9jfwhFVK2Rlqu3rAGNig/view" TargetMode="External"/><Relationship Id="rId19" Type="http://schemas.openxmlformats.org/officeDocument/2006/relationships/hyperlink" Target="https://docs.google.com/presentation/d/1Ym7D_hkblgBWyM3RSMEau5hy3xNFsz0QUawEpjFn0kQ/pub" TargetMode="External"/><Relationship Id="rId6" Type="http://schemas.openxmlformats.org/officeDocument/2006/relationships/hyperlink" Target="https://docs.google.com/presentation/d/15C2aOTMRfVKdtRFp10YDrylqDYjs-upuqhh137Hhf1c/edit?usp=sharing" TargetMode="External"/><Relationship Id="rId18" Type="http://schemas.openxmlformats.org/officeDocument/2006/relationships/hyperlink" Target="https://docs.google.com/presentation/d/1Ym7D_hkblgBWyM3RSMEau5hy3xNFsz0QUawEpjFn0kQ/edit?usp=sharing" TargetMode="External"/><Relationship Id="rId7" Type="http://schemas.openxmlformats.org/officeDocument/2006/relationships/hyperlink" Target="https://docs.google.com/presentation/d/15C2aOTMRfVKdtRFp10YDrylqDYjs-upuqhh137Hhf1c/pub" TargetMode="External"/><Relationship Id="rId8" Type="http://schemas.openxmlformats.org/officeDocument/2006/relationships/hyperlink" Target="https://docs.google.com/presentation/d/15C2aOTMRfVKdtRFp10YDrylqDYjs-upuqhh137Hhf1c/view" TargetMode="Externa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0019600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0019600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https://drive.google.com/drive/folders/1aIujmWc2nSS4KzAKS-ZoKPsoeAwrBJ7Y?usp=sharing</a:t>
            </a:r>
            <a:endParaRPr sz="1000"/>
          </a:p>
          <a:p>
            <a:pPr indent="0" lvl="0" marL="0" rtl="0" algn="l">
              <a:spcBef>
                <a:spcPts val="0"/>
              </a:spcBef>
              <a:spcAft>
                <a:spcPts val="0"/>
              </a:spcAft>
              <a:buNone/>
            </a:pPr>
            <a:r>
              <a:rPr lang="en" sz="1000" u="sng">
                <a:solidFill>
                  <a:schemeClr val="hlink"/>
                </a:solidFill>
                <a:hlinkClick r:id="rId3"/>
              </a:rPr>
              <a:t>https://docs.google.com/document/d/1UKPNI6ZVyv4W4gjun4pVaSa9jfwhFVK2Rlqu3rAGNig/edit?usp=sharing</a:t>
            </a:r>
            <a:endParaRPr sz="1000"/>
          </a:p>
          <a:p>
            <a:pPr indent="0" lvl="0" marL="0" rtl="0" algn="l">
              <a:spcBef>
                <a:spcPts val="0"/>
              </a:spcBef>
              <a:spcAft>
                <a:spcPts val="0"/>
              </a:spcAft>
              <a:buNone/>
            </a:pPr>
            <a:r>
              <a:rPr lang="en" sz="1000" u="sng">
                <a:solidFill>
                  <a:schemeClr val="hlink"/>
                </a:solidFill>
                <a:hlinkClick r:id="rId4"/>
              </a:rPr>
              <a:t>https://docs.google.com/document/d/1UKPNI6ZVyv4W4gjun4pVaSa9jfwhFVK2Rlqu3rAGNig/pub</a:t>
            </a:r>
            <a:endParaRPr sz="1000"/>
          </a:p>
          <a:p>
            <a:pPr indent="0" lvl="0" marL="0" rtl="0" algn="l">
              <a:spcBef>
                <a:spcPts val="0"/>
              </a:spcBef>
              <a:spcAft>
                <a:spcPts val="0"/>
              </a:spcAft>
              <a:buNone/>
            </a:pPr>
            <a:r>
              <a:rPr lang="en" sz="1000" u="sng">
                <a:solidFill>
                  <a:schemeClr val="hlink"/>
                </a:solidFill>
                <a:hlinkClick r:id="rId5"/>
              </a:rPr>
              <a:t>https://docs.google.com/document/d/1UKPNI6ZVyv4W4gjun4pVaSa9jfwhFVK2Rlqu3rAGNig/view</a:t>
            </a:r>
            <a:endParaRPr sz="1000"/>
          </a:p>
          <a:p>
            <a:pPr indent="0" lvl="0" marL="0" rtl="0" algn="l">
              <a:spcBef>
                <a:spcPts val="0"/>
              </a:spcBef>
              <a:spcAft>
                <a:spcPts val="0"/>
              </a:spcAft>
              <a:buNone/>
            </a:pPr>
            <a:r>
              <a:rPr lang="en" sz="1000" u="sng">
                <a:solidFill>
                  <a:schemeClr val="hlink"/>
                </a:solidFill>
                <a:hlinkClick r:id="rId6"/>
              </a:rPr>
              <a:t>https://docs.google.com/presentation/d/15C2aOTMRfVKdtRFp10YDrylqDYjs-upuqhh137Hhf1c/edit?usp=sharing</a:t>
            </a:r>
            <a:endParaRPr sz="1000"/>
          </a:p>
          <a:p>
            <a:pPr indent="0" lvl="0" marL="0" rtl="0" algn="l">
              <a:spcBef>
                <a:spcPts val="0"/>
              </a:spcBef>
              <a:spcAft>
                <a:spcPts val="0"/>
              </a:spcAft>
              <a:buNone/>
            </a:pPr>
            <a:r>
              <a:rPr lang="en" sz="1000" u="sng">
                <a:solidFill>
                  <a:schemeClr val="hlink"/>
                </a:solidFill>
                <a:hlinkClick r:id="rId7"/>
              </a:rPr>
              <a:t>https://docs.google.com/presentation/d/15C2aOTMRfVKdtRFp10YDrylqDYjs-upuqhh137Hhf1c/pub</a:t>
            </a:r>
            <a:endParaRPr sz="1000"/>
          </a:p>
          <a:p>
            <a:pPr indent="0" lvl="0" marL="0" rtl="0" algn="l">
              <a:spcBef>
                <a:spcPts val="0"/>
              </a:spcBef>
              <a:spcAft>
                <a:spcPts val="0"/>
              </a:spcAft>
              <a:buNone/>
            </a:pPr>
            <a:r>
              <a:rPr lang="en" sz="1000" u="sng">
                <a:solidFill>
                  <a:schemeClr val="hlink"/>
                </a:solidFill>
                <a:hlinkClick r:id="rId8"/>
              </a:rPr>
              <a:t>https://docs.google.com/presentation/d/15C2aOTMRfVKdtRFp10YDrylqDYjs-upuqhh137Hhf1c/view</a:t>
            </a:r>
            <a:endParaRPr sz="1000"/>
          </a:p>
          <a:p>
            <a:pPr indent="0" lvl="0" marL="0" rtl="0" algn="l">
              <a:spcBef>
                <a:spcPts val="0"/>
              </a:spcBef>
              <a:spcAft>
                <a:spcPts val="0"/>
              </a:spcAft>
              <a:buNone/>
            </a:pPr>
            <a:r>
              <a:rPr lang="en" sz="1000" u="sng">
                <a:solidFill>
                  <a:schemeClr val="hlink"/>
                </a:solidFill>
                <a:hlinkClick r:id="rId9"/>
              </a:rPr>
              <a:t>https://docs.google.com/document/d/1ZS5Q7XkbrY5PYZU3aKAi0FAOXwc2xXHkT4ef2IPpTdo/edit?usp=sharing</a:t>
            </a:r>
            <a:endParaRPr sz="1000"/>
          </a:p>
          <a:p>
            <a:pPr indent="0" lvl="0" marL="0" rtl="0" algn="l">
              <a:spcBef>
                <a:spcPts val="0"/>
              </a:spcBef>
              <a:spcAft>
                <a:spcPts val="0"/>
              </a:spcAft>
              <a:buNone/>
            </a:pPr>
            <a:r>
              <a:rPr lang="en" sz="1000" u="sng">
                <a:solidFill>
                  <a:schemeClr val="hlink"/>
                </a:solidFill>
                <a:hlinkClick r:id="rId10"/>
              </a:rPr>
              <a:t>https://docs.google.com/document/d/1ZS5Q7XkbrY5PYZU3aKAi0FAOXwc2xXHkT4ef2IPpTdo/pub</a:t>
            </a:r>
            <a:endParaRPr sz="1000"/>
          </a:p>
          <a:p>
            <a:pPr indent="0" lvl="0" marL="0" rtl="0" algn="l">
              <a:spcBef>
                <a:spcPts val="0"/>
              </a:spcBef>
              <a:spcAft>
                <a:spcPts val="0"/>
              </a:spcAft>
              <a:buNone/>
            </a:pPr>
            <a:r>
              <a:rPr lang="en" sz="1000" u="sng">
                <a:solidFill>
                  <a:schemeClr val="hlink"/>
                </a:solidFill>
                <a:hlinkClick r:id="rId11"/>
              </a:rPr>
              <a:t>https://docs.google.com/document/d/1ZS5Q7XkbrY5PYZU3aKAi0FAOXwc2xXHkT4ef2IPpTdo/view</a:t>
            </a:r>
            <a:endParaRPr sz="1000"/>
          </a:p>
          <a:p>
            <a:pPr indent="0" lvl="0" marL="0" rtl="0" algn="l">
              <a:spcBef>
                <a:spcPts val="0"/>
              </a:spcBef>
              <a:spcAft>
                <a:spcPts val="0"/>
              </a:spcAft>
              <a:buNone/>
            </a:pPr>
            <a:r>
              <a:rPr lang="en" sz="1000" u="sng">
                <a:solidFill>
                  <a:schemeClr val="hlink"/>
                </a:solidFill>
                <a:hlinkClick r:id="rId12"/>
              </a:rPr>
              <a:t>https://docs.google.com/presentation/d/17Ix5B_ePIiRnfF4cm02sl9jqdXc6uYm-0vB_DZ6yyYk/edit?usp=sharing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https://docs.google.com/presentation/d/17Ix5B_ePIiRnfF4cm02sl9jqdXc6uYm-0vB_DZ6yyYk/pub</a:t>
            </a:r>
            <a:endParaRPr sz="1000"/>
          </a:p>
          <a:p>
            <a:pPr indent="0" lvl="0" marL="0" rtl="0" algn="l">
              <a:spcBef>
                <a:spcPts val="0"/>
              </a:spcBef>
              <a:spcAft>
                <a:spcPts val="0"/>
              </a:spcAft>
              <a:buNone/>
            </a:pPr>
            <a:r>
              <a:rPr lang="en" sz="1000" u="sng">
                <a:solidFill>
                  <a:schemeClr val="hlink"/>
                </a:solidFill>
                <a:hlinkClick r:id="rId14"/>
              </a:rPr>
              <a:t>https://docs.google.com/presentation/d/17Ix5B_ePIiRnfF4cm02sl9jqdXc6uYm-0vB_DZ6yyYk/view</a:t>
            </a:r>
            <a:endParaRPr sz="1000"/>
          </a:p>
          <a:p>
            <a:pPr indent="0" lvl="0" marL="0" rtl="0" algn="l">
              <a:spcBef>
                <a:spcPts val="0"/>
              </a:spcBef>
              <a:spcAft>
                <a:spcPts val="0"/>
              </a:spcAft>
              <a:buNone/>
            </a:pPr>
            <a:r>
              <a:rPr lang="en" sz="1000" u="sng">
                <a:solidFill>
                  <a:schemeClr val="hlink"/>
                </a:solidFill>
                <a:hlinkClick r:id="rId15"/>
              </a:rPr>
              <a:t>https://docs.google.com/document/d/13P_RvsYXYpAOuvJLUFUtopLobRnmphapcEYzIXIpI0Q/edit?usp=sharing</a:t>
            </a:r>
            <a:endParaRPr sz="1000"/>
          </a:p>
          <a:p>
            <a:pPr indent="0" lvl="0" marL="0" rtl="0" algn="l">
              <a:spcBef>
                <a:spcPts val="0"/>
              </a:spcBef>
              <a:spcAft>
                <a:spcPts val="0"/>
              </a:spcAft>
              <a:buNone/>
            </a:pPr>
            <a:r>
              <a:rPr lang="en" sz="1000" u="sng">
                <a:solidFill>
                  <a:schemeClr val="hlink"/>
                </a:solidFill>
                <a:hlinkClick r:id="rId16"/>
              </a:rPr>
              <a:t>https://docs.google.com/document/d/13P_RvsYXYpAOuvJLUFUtopLobRnmphapcEYzIXIpI0Q/pub</a:t>
            </a:r>
            <a:endParaRPr sz="1000"/>
          </a:p>
          <a:p>
            <a:pPr indent="0" lvl="0" marL="0" rtl="0" algn="l">
              <a:spcBef>
                <a:spcPts val="0"/>
              </a:spcBef>
              <a:spcAft>
                <a:spcPts val="0"/>
              </a:spcAft>
              <a:buNone/>
            </a:pPr>
            <a:r>
              <a:rPr lang="en" sz="1000" u="sng">
                <a:solidFill>
                  <a:schemeClr val="hlink"/>
                </a:solidFill>
                <a:hlinkClick r:id="rId17"/>
              </a:rPr>
              <a:t>https://docs.google.com/document/d/13P_RvsYXYpAOuvJLUFUtopLobRnmphapcEYzIXIpI0Q/view</a:t>
            </a:r>
            <a:endParaRPr sz="1000"/>
          </a:p>
          <a:p>
            <a:pPr indent="0" lvl="0" marL="0" rtl="0" algn="l">
              <a:spcBef>
                <a:spcPts val="0"/>
              </a:spcBef>
              <a:spcAft>
                <a:spcPts val="0"/>
              </a:spcAft>
              <a:buNone/>
            </a:pPr>
            <a:r>
              <a:rPr lang="en" sz="1000" u="sng">
                <a:solidFill>
                  <a:schemeClr val="hlink"/>
                </a:solidFill>
                <a:hlinkClick r:id="rId18"/>
              </a:rPr>
              <a:t>https://docs.google.com/presentation/d/1Ym7D_hkblgBWyM3RSMEau5hy3xNFsz0QUawEpjFn0kQ/edit?usp=sharing</a:t>
            </a:r>
            <a:endParaRPr sz="1000"/>
          </a:p>
          <a:p>
            <a:pPr indent="0" lvl="0" marL="0" rtl="0" algn="l">
              <a:spcBef>
                <a:spcPts val="0"/>
              </a:spcBef>
              <a:spcAft>
                <a:spcPts val="0"/>
              </a:spcAft>
              <a:buNone/>
            </a:pPr>
            <a:r>
              <a:rPr lang="en" sz="1000" u="sng">
                <a:solidFill>
                  <a:schemeClr val="hlink"/>
                </a:solidFill>
                <a:hlinkClick r:id="rId19"/>
              </a:rPr>
              <a:t>https://docs.google.com/presentation/d/1Ym7D_hkblgBWyM3RSMEau5hy3xNFsz0QUawEpjFn0kQ/pub</a:t>
            </a:r>
            <a:endParaRPr sz="1000"/>
          </a:p>
          <a:p>
            <a:pPr indent="0" lvl="0" marL="0" rtl="0" algn="l">
              <a:spcBef>
                <a:spcPts val="0"/>
              </a:spcBef>
              <a:spcAft>
                <a:spcPts val="0"/>
              </a:spcAft>
              <a:buNone/>
            </a:pPr>
            <a:r>
              <a:rPr lang="en" sz="1000" u="sng">
                <a:solidFill>
                  <a:schemeClr val="hlink"/>
                </a:solidFill>
                <a:hlinkClick r:id="rId20"/>
              </a:rPr>
              <a:t>https://docs.google.com/presentation/d/1Ym7D_hkblgBWyM3RSMEau5hy3xNFsz0QUawEpjFn0kQ/view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300196003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300196003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1300196003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1300196003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SLIDES_API1300196003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SLIDES_API1300196003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SLIDES_API1300196003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SLIDES_API1300196003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SLIDES_API1300196003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SLIDES_API1300196003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1300196003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1300196003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300196003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300196003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1300196003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1300196003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SLIDES_API1300196003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SLIDES_API1300196003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SLIDES_API1300196003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SLIDES_API1300196003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0019600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0019600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SLIDES_API1300196003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SLIDES_API1300196003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SLIDES_API1300196003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SLIDES_API1300196003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SLIDES_API1300196003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SLIDES_API1300196003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SLIDES_API1300196003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SLIDES_API1300196003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SLIDES_API1300196003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SLIDES_API1300196003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SLIDES_API1300196003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SLIDES_API1300196003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SLIDES_API1300196003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SLIDES_API1300196003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https://drive.google.com/drive/folders/1aIujmWc2nSS4KzAKS-ZoKPsoeAwrBJ7Y?usp=sharing</a:t>
            </a:r>
            <a:endParaRPr sz="1000"/>
          </a:p>
          <a:p>
            <a:pPr indent="0" lvl="0" marL="0" rtl="0" algn="l">
              <a:spcBef>
                <a:spcPts val="0"/>
              </a:spcBef>
              <a:spcAft>
                <a:spcPts val="0"/>
              </a:spcAft>
              <a:buNone/>
            </a:pPr>
            <a:r>
              <a:rPr lang="en" sz="1000" u="sng">
                <a:solidFill>
                  <a:schemeClr val="hlink"/>
                </a:solidFill>
                <a:hlinkClick r:id="rId3"/>
              </a:rPr>
              <a:t>https://docs.google.com/document/d/1UKPNI6ZVyv4W4gjun4pVaSa9jfwhFVK2Rlqu3rAGNig/edit?usp=sharing</a:t>
            </a:r>
            <a:endParaRPr sz="1000"/>
          </a:p>
          <a:p>
            <a:pPr indent="0" lvl="0" marL="0" rtl="0" algn="l">
              <a:spcBef>
                <a:spcPts val="0"/>
              </a:spcBef>
              <a:spcAft>
                <a:spcPts val="0"/>
              </a:spcAft>
              <a:buNone/>
            </a:pPr>
            <a:r>
              <a:rPr lang="en" sz="1000" u="sng">
                <a:solidFill>
                  <a:schemeClr val="hlink"/>
                </a:solidFill>
                <a:hlinkClick r:id="rId4"/>
              </a:rPr>
              <a:t>https://docs.google.com/document/d/1UKPNI6ZVyv4W4gjun4pVaSa9jfwhFVK2Rlqu3rAGNig/pub</a:t>
            </a:r>
            <a:endParaRPr sz="1000"/>
          </a:p>
          <a:p>
            <a:pPr indent="0" lvl="0" marL="0" rtl="0" algn="l">
              <a:spcBef>
                <a:spcPts val="0"/>
              </a:spcBef>
              <a:spcAft>
                <a:spcPts val="0"/>
              </a:spcAft>
              <a:buNone/>
            </a:pPr>
            <a:r>
              <a:rPr lang="en" sz="1000" u="sng">
                <a:solidFill>
                  <a:schemeClr val="hlink"/>
                </a:solidFill>
                <a:hlinkClick r:id="rId5"/>
              </a:rPr>
              <a:t>https://docs.google.com/document/d/1UKPNI6ZVyv4W4gjun4pVaSa9jfwhFVK2Rlqu3rAGNig/view</a:t>
            </a:r>
            <a:endParaRPr sz="1000"/>
          </a:p>
          <a:p>
            <a:pPr indent="0" lvl="0" marL="0" rtl="0" algn="l">
              <a:spcBef>
                <a:spcPts val="0"/>
              </a:spcBef>
              <a:spcAft>
                <a:spcPts val="0"/>
              </a:spcAft>
              <a:buNone/>
            </a:pPr>
            <a:r>
              <a:rPr lang="en" sz="1000" u="sng">
                <a:solidFill>
                  <a:schemeClr val="hlink"/>
                </a:solidFill>
                <a:hlinkClick r:id="rId6"/>
              </a:rPr>
              <a:t>https://docs.google.com/presentation/d/15C2aOTMRfVKdtRFp10YDrylqDYjs-upuqhh137Hhf1c/edit?usp=sharing</a:t>
            </a:r>
            <a:endParaRPr sz="1000"/>
          </a:p>
          <a:p>
            <a:pPr indent="0" lvl="0" marL="0" rtl="0" algn="l">
              <a:spcBef>
                <a:spcPts val="0"/>
              </a:spcBef>
              <a:spcAft>
                <a:spcPts val="0"/>
              </a:spcAft>
              <a:buNone/>
            </a:pPr>
            <a:r>
              <a:rPr lang="en" sz="1000" u="sng">
                <a:solidFill>
                  <a:schemeClr val="hlink"/>
                </a:solidFill>
                <a:hlinkClick r:id="rId7"/>
              </a:rPr>
              <a:t>https://docs.google.com/presentation/d/15C2aOTMRfVKdtRFp10YDrylqDYjs-upuqhh137Hhf1c/pub</a:t>
            </a:r>
            <a:endParaRPr sz="1000"/>
          </a:p>
          <a:p>
            <a:pPr indent="0" lvl="0" marL="0" rtl="0" algn="l">
              <a:spcBef>
                <a:spcPts val="0"/>
              </a:spcBef>
              <a:spcAft>
                <a:spcPts val="0"/>
              </a:spcAft>
              <a:buNone/>
            </a:pPr>
            <a:r>
              <a:rPr lang="en" sz="1000" u="sng">
                <a:solidFill>
                  <a:schemeClr val="hlink"/>
                </a:solidFill>
                <a:hlinkClick r:id="rId8"/>
              </a:rPr>
              <a:t>https://docs.google.com/presentation/d/15C2aOTMRfVKdtRFp10YDrylqDYjs-upuqhh137Hhf1c/view</a:t>
            </a:r>
            <a:endParaRPr sz="1000"/>
          </a:p>
          <a:p>
            <a:pPr indent="0" lvl="0" marL="0" rtl="0" algn="l">
              <a:spcBef>
                <a:spcPts val="0"/>
              </a:spcBef>
              <a:spcAft>
                <a:spcPts val="0"/>
              </a:spcAft>
              <a:buNone/>
            </a:pPr>
            <a:r>
              <a:rPr lang="en" sz="1000" u="sng">
                <a:solidFill>
                  <a:schemeClr val="hlink"/>
                </a:solidFill>
                <a:hlinkClick r:id="rId9"/>
              </a:rPr>
              <a:t>https://docs.google.com/document/d/1ZS5Q7XkbrY5PYZU3aKAi0FAOXwc2xXHkT4ef2IPpTdo/edit?usp=sharing</a:t>
            </a:r>
            <a:endParaRPr sz="1000"/>
          </a:p>
          <a:p>
            <a:pPr indent="0" lvl="0" marL="0" rtl="0" algn="l">
              <a:spcBef>
                <a:spcPts val="0"/>
              </a:spcBef>
              <a:spcAft>
                <a:spcPts val="0"/>
              </a:spcAft>
              <a:buNone/>
            </a:pPr>
            <a:r>
              <a:rPr lang="en" sz="1000" u="sng">
                <a:solidFill>
                  <a:schemeClr val="hlink"/>
                </a:solidFill>
                <a:hlinkClick r:id="rId10"/>
              </a:rPr>
              <a:t>https://docs.google.com/document/d/1ZS5Q7XkbrY5PYZU3aKAi0FAOXwc2xXHkT4ef2IPpTdo/pub</a:t>
            </a:r>
            <a:endParaRPr sz="1000"/>
          </a:p>
          <a:p>
            <a:pPr indent="0" lvl="0" marL="0" rtl="0" algn="l">
              <a:spcBef>
                <a:spcPts val="0"/>
              </a:spcBef>
              <a:spcAft>
                <a:spcPts val="0"/>
              </a:spcAft>
              <a:buNone/>
            </a:pPr>
            <a:r>
              <a:rPr lang="en" sz="1000" u="sng">
                <a:solidFill>
                  <a:schemeClr val="hlink"/>
                </a:solidFill>
                <a:hlinkClick r:id="rId11"/>
              </a:rPr>
              <a:t>https://docs.google.com/document/d/1ZS5Q7XkbrY5PYZU3aKAi0FAOXwc2xXHkT4ef2IPpTdo/view</a:t>
            </a:r>
            <a:endParaRPr sz="1000"/>
          </a:p>
          <a:p>
            <a:pPr indent="0" lvl="0" marL="0" rtl="0" algn="l">
              <a:spcBef>
                <a:spcPts val="0"/>
              </a:spcBef>
              <a:spcAft>
                <a:spcPts val="0"/>
              </a:spcAft>
              <a:buNone/>
            </a:pPr>
            <a:r>
              <a:rPr lang="en" sz="1000" u="sng">
                <a:solidFill>
                  <a:schemeClr val="hlink"/>
                </a:solidFill>
                <a:hlinkClick r:id="rId12"/>
              </a:rPr>
              <a:t>https://docs.google.com/presentation/d/17Ix5B_ePIiRnfF4cm02sl9jqdXc6uYm-0vB_DZ6yyYk/edit?usp=sharing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https://docs.google.com/presentation/d/17Ix5B_ePIiRnfF4cm02sl9jqdXc6uYm-0vB_DZ6yyYk/pub</a:t>
            </a:r>
            <a:endParaRPr sz="1000"/>
          </a:p>
          <a:p>
            <a:pPr indent="0" lvl="0" marL="0" rtl="0" algn="l">
              <a:spcBef>
                <a:spcPts val="0"/>
              </a:spcBef>
              <a:spcAft>
                <a:spcPts val="0"/>
              </a:spcAft>
              <a:buNone/>
            </a:pPr>
            <a:r>
              <a:rPr lang="en" sz="1000" u="sng">
                <a:solidFill>
                  <a:schemeClr val="hlink"/>
                </a:solidFill>
                <a:hlinkClick r:id="rId14"/>
              </a:rPr>
              <a:t>https://docs.google.com/presentation/d/17Ix5B_ePIiRnfF4cm02sl9jqdXc6uYm-0vB_DZ6yyYk/view</a:t>
            </a:r>
            <a:endParaRPr sz="1000"/>
          </a:p>
          <a:p>
            <a:pPr indent="0" lvl="0" marL="0" rtl="0" algn="l">
              <a:spcBef>
                <a:spcPts val="0"/>
              </a:spcBef>
              <a:spcAft>
                <a:spcPts val="0"/>
              </a:spcAft>
              <a:buNone/>
            </a:pPr>
            <a:r>
              <a:rPr lang="en" sz="1000" u="sng">
                <a:solidFill>
                  <a:schemeClr val="hlink"/>
                </a:solidFill>
                <a:hlinkClick r:id="rId15"/>
              </a:rPr>
              <a:t>https://docs.google.com/document/d/13P_RvsYXYpAOuvJLUFUtopLobRnmphapcEYzIXIpI0Q/edit?usp=sharing</a:t>
            </a:r>
            <a:endParaRPr sz="1000"/>
          </a:p>
          <a:p>
            <a:pPr indent="0" lvl="0" marL="0" rtl="0" algn="l">
              <a:spcBef>
                <a:spcPts val="0"/>
              </a:spcBef>
              <a:spcAft>
                <a:spcPts val="0"/>
              </a:spcAft>
              <a:buNone/>
            </a:pPr>
            <a:r>
              <a:rPr lang="en" sz="1000" u="sng">
                <a:solidFill>
                  <a:schemeClr val="hlink"/>
                </a:solidFill>
                <a:hlinkClick r:id="rId16"/>
              </a:rPr>
              <a:t>https://docs.google.com/document/d/13P_RvsYXYpAOuvJLUFUtopLobRnmphapcEYzIXIpI0Q/pub</a:t>
            </a:r>
            <a:endParaRPr sz="1000"/>
          </a:p>
          <a:p>
            <a:pPr indent="0" lvl="0" marL="0" rtl="0" algn="l">
              <a:spcBef>
                <a:spcPts val="0"/>
              </a:spcBef>
              <a:spcAft>
                <a:spcPts val="0"/>
              </a:spcAft>
              <a:buNone/>
            </a:pPr>
            <a:r>
              <a:rPr lang="en" sz="1000" u="sng">
                <a:solidFill>
                  <a:schemeClr val="hlink"/>
                </a:solidFill>
                <a:hlinkClick r:id="rId17"/>
              </a:rPr>
              <a:t>https://docs.google.com/document/d/13P_RvsYXYpAOuvJLUFUtopLobRnmphapcEYzIXIpI0Q/view</a:t>
            </a:r>
            <a:endParaRPr sz="1000"/>
          </a:p>
          <a:p>
            <a:pPr indent="0" lvl="0" marL="0" rtl="0" algn="l">
              <a:spcBef>
                <a:spcPts val="0"/>
              </a:spcBef>
              <a:spcAft>
                <a:spcPts val="0"/>
              </a:spcAft>
              <a:buNone/>
            </a:pPr>
            <a:r>
              <a:rPr lang="en" sz="1000" u="sng">
                <a:solidFill>
                  <a:schemeClr val="hlink"/>
                </a:solidFill>
                <a:hlinkClick r:id="rId18"/>
              </a:rPr>
              <a:t>https://docs.google.com/presentation/d/1Ym7D_hkblgBWyM3RSMEau5hy3xNFsz0QUawEpjFn0kQ/edit?usp=sharing</a:t>
            </a:r>
            <a:endParaRPr sz="1000"/>
          </a:p>
          <a:p>
            <a:pPr indent="0" lvl="0" marL="0" rtl="0" algn="l">
              <a:spcBef>
                <a:spcPts val="0"/>
              </a:spcBef>
              <a:spcAft>
                <a:spcPts val="0"/>
              </a:spcAft>
              <a:buNone/>
            </a:pPr>
            <a:r>
              <a:rPr lang="en" sz="1000" u="sng">
                <a:solidFill>
                  <a:schemeClr val="hlink"/>
                </a:solidFill>
                <a:hlinkClick r:id="rId19"/>
              </a:rPr>
              <a:t>https://docs.google.com/presentation/d/1Ym7D_hkblgBWyM3RSMEau5hy3xNFsz0QUawEpjFn0kQ/pub</a:t>
            </a:r>
            <a:endParaRPr sz="1000"/>
          </a:p>
          <a:p>
            <a:pPr indent="0" lvl="0" marL="0" rtl="0" algn="l">
              <a:spcBef>
                <a:spcPts val="0"/>
              </a:spcBef>
              <a:spcAft>
                <a:spcPts val="0"/>
              </a:spcAft>
              <a:buNone/>
            </a:pPr>
            <a:r>
              <a:rPr lang="en" sz="1000" u="sng">
                <a:solidFill>
                  <a:schemeClr val="hlink"/>
                </a:solidFill>
                <a:hlinkClick r:id="rId20"/>
              </a:rPr>
              <a:t>https://docs.google.com/presentation/d/1Ym7D_hkblgBWyM3RSMEau5hy3xNFsz0QUawEpjFn0kQ/view</a:t>
            </a:r>
            <a:endParaRPr sz="1000"/>
          </a:p>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SLIDES_API1300196003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SLIDES_API1300196003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300196003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300196003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300196003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300196003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0019600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0019600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30019600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30019600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300196003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300196003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300196003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300196003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300196003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300196003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slowmotionvideoboothrental/360-photo-booth-music-festival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AIWN2FbwUHY" TargetMode="External"/><Relationship Id="rId5"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fnvGBKxBTyo" TargetMode="External"/><Relationship Id="rId5"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Ftabmw2hPIo" TargetMode="External"/><Relationship Id="rId5"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SXhlfWOl0_Y" TargetMode="External"/><Relationship Id="rId5"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fnvGBKxBTyo" TargetMode="External"/><Relationship Id="rId5"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dqvazoguN4M" TargetMode="External"/><Relationship Id="rId5"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0Sb-D2bd-8" TargetMode="External"/><Relationship Id="rId5"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slowmotionvideoboothrental/360-photo-booth-music-festival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SXhlfWOl0_Y" TargetMode="External"/><Relationship Id="rId5"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SXhlfWOl0_Y" TargetMode="External"/><Relationship Id="rId5"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slbFeiNUnJA" TargetMode="External"/><Relationship Id="rId5" Type="http://schemas.openxmlformats.org/officeDocument/2006/relationships/image" Target="../media/image10.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b119Lcpo9go" TargetMode="External"/><Relationship Id="rId5" Type="http://schemas.openxmlformats.org/officeDocument/2006/relationships/image" Target="../media/image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l5MifmkgK_c" TargetMode="External"/><Relationship Id="rId5"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hyperlink" Target="https://sites.google.com/view/360slowmotionvideoboothrental/360-photo-booth-music-festiva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Ym7D_hkblgBWyM3RSMEau5hy3xNFsz0QUawEpjFn0kQ/pub" TargetMode="External"/><Relationship Id="rId11" Type="http://schemas.openxmlformats.org/officeDocument/2006/relationships/hyperlink" Target="https://docs.google.com/document/d/1ZS5Q7XkbrY5PYZU3aKAi0FAOXwc2xXHkT4ef2IPpTdo/pub" TargetMode="External"/><Relationship Id="rId10" Type="http://schemas.openxmlformats.org/officeDocument/2006/relationships/hyperlink" Target="https://docs.google.com/document/d/1ZS5Q7XkbrY5PYZU3aKAi0FAOXwc2xXHkT4ef2IPpTdo/edit?usp=sharing" TargetMode="External"/><Relationship Id="rId21" Type="http://schemas.openxmlformats.org/officeDocument/2006/relationships/hyperlink" Target="https://drive.google.com/drive/folders/1aIujmWc2nSS4KzAKS-ZoKPsoeAwrBJ7Y?usp=sharing" TargetMode="External"/><Relationship Id="rId13" Type="http://schemas.openxmlformats.org/officeDocument/2006/relationships/hyperlink" Target="https://docs.google.com/presentation/d/17Ix5B_ePIiRnfF4cm02sl9jqdXc6uYm-0vB_DZ6yyYk/edit?usp=sharing" TargetMode="External"/><Relationship Id="rId12" Type="http://schemas.openxmlformats.org/officeDocument/2006/relationships/hyperlink" Target="https://docs.google.com/document/d/1ZS5Q7XkbrY5PYZU3aKAi0FAOXwc2xXHkT4ef2IPpTdo/view"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aIujmWc2nSS4KzAKS-ZoKPsoeAwrBJ7Y?usp=sharing" TargetMode="External"/><Relationship Id="rId4" Type="http://schemas.openxmlformats.org/officeDocument/2006/relationships/hyperlink" Target="https://docs.google.com/document/d/1UKPNI6ZVyv4W4gjun4pVaSa9jfwhFVK2Rlqu3rAGNig/edit?usp=sharing" TargetMode="External"/><Relationship Id="rId9" Type="http://schemas.openxmlformats.org/officeDocument/2006/relationships/hyperlink" Target="https://docs.google.com/presentation/d/15C2aOTMRfVKdtRFp10YDrylqDYjs-upuqhh137Hhf1c/view" TargetMode="External"/><Relationship Id="rId15" Type="http://schemas.openxmlformats.org/officeDocument/2006/relationships/hyperlink" Target="https://docs.google.com/presentation/d/17Ix5B_ePIiRnfF4cm02sl9jqdXc6uYm-0vB_DZ6yyYk/view" TargetMode="External"/><Relationship Id="rId14" Type="http://schemas.openxmlformats.org/officeDocument/2006/relationships/hyperlink" Target="https://docs.google.com/presentation/d/17Ix5B_ePIiRnfF4cm02sl9jqdXc6uYm-0vB_DZ6yyYk/pub" TargetMode="External"/><Relationship Id="rId17" Type="http://schemas.openxmlformats.org/officeDocument/2006/relationships/hyperlink" Target="https://docs.google.com/document/d/13P_RvsYXYpAOuvJLUFUtopLobRnmphapcEYzIXIpI0Q/pub" TargetMode="External"/><Relationship Id="rId16" Type="http://schemas.openxmlformats.org/officeDocument/2006/relationships/hyperlink" Target="https://docs.google.com/document/d/13P_RvsYXYpAOuvJLUFUtopLobRnmphapcEYzIXIpI0Q/edit?usp=sharing" TargetMode="External"/><Relationship Id="rId5" Type="http://schemas.openxmlformats.org/officeDocument/2006/relationships/hyperlink" Target="https://docs.google.com/document/d/1UKPNI6ZVyv4W4gjun4pVaSa9jfwhFVK2Rlqu3rAGNig/pub" TargetMode="External"/><Relationship Id="rId19" Type="http://schemas.openxmlformats.org/officeDocument/2006/relationships/hyperlink" Target="https://docs.google.com/presentation/d/1Ym7D_hkblgBWyM3RSMEau5hy3xNFsz0QUawEpjFn0kQ/edit?usp=sharing" TargetMode="External"/><Relationship Id="rId6" Type="http://schemas.openxmlformats.org/officeDocument/2006/relationships/hyperlink" Target="https://docs.google.com/document/d/1UKPNI6ZVyv4W4gjun4pVaSa9jfwhFVK2Rlqu3rAGNig/view" TargetMode="External"/><Relationship Id="rId18" Type="http://schemas.openxmlformats.org/officeDocument/2006/relationships/hyperlink" Target="https://docs.google.com/document/d/13P_RvsYXYpAOuvJLUFUtopLobRnmphapcEYzIXIpI0Q/view" TargetMode="External"/><Relationship Id="rId7" Type="http://schemas.openxmlformats.org/officeDocument/2006/relationships/hyperlink" Target="https://docs.google.com/presentation/d/15C2aOTMRfVKdtRFp10YDrylqDYjs-upuqhh137Hhf1c/edit?usp=sharing" TargetMode="External"/><Relationship Id="rId8" Type="http://schemas.openxmlformats.org/officeDocument/2006/relationships/hyperlink" Target="https://docs.google.com/presentation/d/15C2aOTMRfVKdtRFp10YDrylqDYjs-upuqhh137Hhf1c/pub"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presentation/d/1Ym7D_hkblgBWyM3RSMEau5hy3xNFsz0QUawEpjFn0kQ/pub" TargetMode="External"/><Relationship Id="rId11" Type="http://schemas.openxmlformats.org/officeDocument/2006/relationships/hyperlink" Target="https://docs.google.com/document/d/1ZS5Q7XkbrY5PYZU3aKAi0FAOXwc2xXHkT4ef2IPpTdo/pub" TargetMode="External"/><Relationship Id="rId10" Type="http://schemas.openxmlformats.org/officeDocument/2006/relationships/hyperlink" Target="https://docs.google.com/document/d/1ZS5Q7XkbrY5PYZU3aKAi0FAOXwc2xXHkT4ef2IPpTdo/edit?usp=sharing" TargetMode="External"/><Relationship Id="rId21" Type="http://schemas.openxmlformats.org/officeDocument/2006/relationships/hyperlink" Target="https://docs.google.com/presentation/d/1Ym7D_hkblgBWyM3RSMEau5hy3xNFsz0QUawEpjFn0kQ/view" TargetMode="External"/><Relationship Id="rId13" Type="http://schemas.openxmlformats.org/officeDocument/2006/relationships/hyperlink" Target="https://docs.google.com/presentation/d/17Ix5B_ePIiRnfF4cm02sl9jqdXc6uYm-0vB_DZ6yyYk/edit?usp=sharing" TargetMode="External"/><Relationship Id="rId12" Type="http://schemas.openxmlformats.org/officeDocument/2006/relationships/hyperlink" Target="https://docs.google.com/document/d/1ZS5Q7XkbrY5PYZU3aKAi0FAOXwc2xXHkT4ef2IPpTdo/view"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rive.google.com/drive/folders/1aIujmWc2nSS4KzAKS-ZoKPsoeAwrBJ7Y?usp=sharing" TargetMode="External"/><Relationship Id="rId4" Type="http://schemas.openxmlformats.org/officeDocument/2006/relationships/hyperlink" Target="https://docs.google.com/document/d/1UKPNI6ZVyv4W4gjun4pVaSa9jfwhFVK2Rlqu3rAGNig/edit?usp=sharing" TargetMode="External"/><Relationship Id="rId9" Type="http://schemas.openxmlformats.org/officeDocument/2006/relationships/hyperlink" Target="https://docs.google.com/presentation/d/15C2aOTMRfVKdtRFp10YDrylqDYjs-upuqhh137Hhf1c/view" TargetMode="External"/><Relationship Id="rId15" Type="http://schemas.openxmlformats.org/officeDocument/2006/relationships/hyperlink" Target="https://docs.google.com/presentation/d/17Ix5B_ePIiRnfF4cm02sl9jqdXc6uYm-0vB_DZ6yyYk/view" TargetMode="External"/><Relationship Id="rId14" Type="http://schemas.openxmlformats.org/officeDocument/2006/relationships/hyperlink" Target="https://docs.google.com/presentation/d/17Ix5B_ePIiRnfF4cm02sl9jqdXc6uYm-0vB_DZ6yyYk/pub" TargetMode="External"/><Relationship Id="rId17" Type="http://schemas.openxmlformats.org/officeDocument/2006/relationships/hyperlink" Target="https://docs.google.com/document/d/13P_RvsYXYpAOuvJLUFUtopLobRnmphapcEYzIXIpI0Q/pub" TargetMode="External"/><Relationship Id="rId16" Type="http://schemas.openxmlformats.org/officeDocument/2006/relationships/hyperlink" Target="https://docs.google.com/document/d/13P_RvsYXYpAOuvJLUFUtopLobRnmphapcEYzIXIpI0Q/edit?usp=sharing" TargetMode="External"/><Relationship Id="rId5" Type="http://schemas.openxmlformats.org/officeDocument/2006/relationships/hyperlink" Target="https://docs.google.com/document/d/1UKPNI6ZVyv4W4gjun4pVaSa9jfwhFVK2Rlqu3rAGNig/pub" TargetMode="External"/><Relationship Id="rId19" Type="http://schemas.openxmlformats.org/officeDocument/2006/relationships/hyperlink" Target="https://docs.google.com/presentation/d/1Ym7D_hkblgBWyM3RSMEau5hy3xNFsz0QUawEpjFn0kQ/edit?usp=sharing" TargetMode="External"/><Relationship Id="rId6" Type="http://schemas.openxmlformats.org/officeDocument/2006/relationships/hyperlink" Target="https://docs.google.com/document/d/1UKPNI6ZVyv4W4gjun4pVaSa9jfwhFVK2Rlqu3rAGNig/view" TargetMode="External"/><Relationship Id="rId18" Type="http://schemas.openxmlformats.org/officeDocument/2006/relationships/hyperlink" Target="https://docs.google.com/document/d/13P_RvsYXYpAOuvJLUFUtopLobRnmphapcEYzIXIpI0Q/view" TargetMode="External"/><Relationship Id="rId7" Type="http://schemas.openxmlformats.org/officeDocument/2006/relationships/hyperlink" Target="https://docs.google.com/presentation/d/15C2aOTMRfVKdtRFp10YDrylqDYjs-upuqhh137Hhf1c/edit?usp=sharing" TargetMode="External"/><Relationship Id="rId8" Type="http://schemas.openxmlformats.org/officeDocument/2006/relationships/hyperlink" Target="https://docs.google.com/presentation/d/15C2aOTMRfVKdtRFp10YDrylqDYjs-upuqhh137Hhf1c/pub"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AIWN2FbwUHY" TargetMode="External"/><Relationship Id="rId5"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hyperlink" Target="https://sites.google.com/view/360slowmotionvideoboothrental/360-photo-booth-music-festivals" TargetMode="External"/><Relationship Id="rId4" Type="http://schemas.openxmlformats.org/officeDocument/2006/relationships/hyperlink" Target="http://www.youtube.com/watch?v=SXhlfWOl0_Y" TargetMode="External"/><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https://sites.google.com/view/360slowmotionvideoboothrental/360-photo-booth-music-festivals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10" name="Google Shape;110;p2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16" name="Google Shape;116;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22" name="Google Shape;122;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28" name="Google Shape;128;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34" name="Google Shape;134;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40" name="Google Shape;140;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46" name="Google Shape;146;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52" name="Google Shape;152;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58" name="Google Shape;158;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100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64" name="Google Shape;164;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Lucky Frog Video Booth has become the go-to photo booth company for any event around Los Angeles and Orange County. Our state of the art equipment and professional attendants provide a memorable experience for everyone involved. We have several video options to fit the event needs of each client, from our new Viral Video Booth to our popular 360 Slow motion video booth. What better way to capture memories and good times than with Luck Frog Video Booth? Our latest video technology allows for an amazing video booth experience. our new video booth experience features a top of the line video booth and HD video camera. Plus, we provide your guests with all the fun they could hope for.</a:t>
            </a:r>
            <a:endParaRPr sz="800"/>
          </a:p>
          <a:p>
            <a:pPr indent="0" lvl="0" marL="0" rtl="0" algn="l">
              <a:spcBef>
                <a:spcPts val="0"/>
              </a:spcBef>
              <a:spcAft>
                <a:spcPts val="0"/>
              </a:spcAft>
              <a:buNone/>
            </a:pPr>
            <a:r>
              <a:rPr lang="en" sz="1000" u="sng">
                <a:solidFill>
                  <a:schemeClr val="hlink"/>
                </a:solidFill>
                <a:hlinkClick r:id="rId3"/>
              </a:rPr>
              <a:t>https://sites.google.com/view/360slowmotionvideoboothrental/360-photo-booth-music-festivals</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70" name="Google Shape;170;p3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1000"/>
                                        <p:tgtEl>
                                          <p:spTgt spid="1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76" name="Google Shape;176;p3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82" name="Google Shape;182;p3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88" name="Google Shape;188;p3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94" name="Google Shape;194;p3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200" name="Google Shape;200;p3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206" name="Google Shape;206;p3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212" name="Google Shape;212;p3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https://sites.google.com/view/360slowmotionvideoboothrental/360-photo-booth-music-festivals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price</a:t>
            </a:r>
            <a:endParaRPr sz="800"/>
          </a:p>
          <a:p>
            <a:pPr indent="0" lvl="0" marL="0" rtl="0" algn="l">
              <a:spcBef>
                <a:spcPts val="0"/>
              </a:spcBef>
              <a:spcAft>
                <a:spcPts val="0"/>
              </a:spcAft>
              <a:buNone/>
            </a:pPr>
            <a:r>
              <a:rPr lang="en" sz="800" u="sng">
                <a:solidFill>
                  <a:schemeClr val="hlink"/>
                </a:solidFill>
                <a:hlinkClick r:id="rId4"/>
              </a:rPr>
              <a:t>360 video booth automatic</a:t>
            </a:r>
            <a:endParaRPr sz="800"/>
          </a:p>
          <a:p>
            <a:pPr indent="0" lvl="0" marL="0" rtl="0" algn="l">
              <a:spcBef>
                <a:spcPts val="0"/>
              </a:spcBef>
              <a:spcAft>
                <a:spcPts val="0"/>
              </a:spcAft>
              <a:buNone/>
            </a:pPr>
            <a:r>
              <a:rPr lang="en" sz="800" u="sng">
                <a:solidFill>
                  <a:schemeClr val="hlink"/>
                </a:solidFill>
                <a:hlinkClick r:id="rId5"/>
              </a:rPr>
              <a:t>what is a 360 video booth</a:t>
            </a:r>
            <a:endParaRPr sz="800"/>
          </a:p>
          <a:p>
            <a:pPr indent="0" lvl="0" marL="0" rtl="0" algn="l">
              <a:spcBef>
                <a:spcPts val="0"/>
              </a:spcBef>
              <a:spcAft>
                <a:spcPts val="0"/>
              </a:spcAft>
              <a:buNone/>
            </a:pPr>
            <a:r>
              <a:rPr lang="en" sz="800" u="sng">
                <a:solidFill>
                  <a:schemeClr val="hlink"/>
                </a:solidFill>
                <a:hlinkClick r:id="rId6"/>
              </a:rPr>
              <a:t>360 video booth business</a:t>
            </a:r>
            <a:endParaRPr sz="800"/>
          </a:p>
          <a:p>
            <a:pPr indent="0" lvl="0" marL="0" rtl="0" algn="l">
              <a:spcBef>
                <a:spcPts val="0"/>
              </a:spcBef>
              <a:spcAft>
                <a:spcPts val="0"/>
              </a:spcAft>
              <a:buNone/>
            </a:pPr>
            <a:r>
              <a:rPr lang="en" sz="800" u="sng">
                <a:solidFill>
                  <a:schemeClr val="hlink"/>
                </a:solidFill>
                <a:hlinkClick r:id="rId7"/>
              </a:rPr>
              <a:t>360 video booth cost</a:t>
            </a:r>
            <a:endParaRPr sz="800"/>
          </a:p>
          <a:p>
            <a:pPr indent="0" lvl="0" marL="0" rtl="0" algn="l">
              <a:spcBef>
                <a:spcPts val="0"/>
              </a:spcBef>
              <a:spcAft>
                <a:spcPts val="0"/>
              </a:spcAft>
              <a:buNone/>
            </a:pPr>
            <a:r>
              <a:rPr lang="en" sz="800" u="sng">
                <a:solidFill>
                  <a:schemeClr val="hlink"/>
                </a:solidFill>
                <a:hlinkClick r:id="rId8"/>
              </a:rPr>
              <a:t>360 degree photo booth video</a:t>
            </a:r>
            <a:endParaRPr sz="800"/>
          </a:p>
          <a:p>
            <a:pPr indent="0" lvl="0" marL="0" rtl="0" algn="l">
              <a:spcBef>
                <a:spcPts val="0"/>
              </a:spcBef>
              <a:spcAft>
                <a:spcPts val="0"/>
              </a:spcAft>
              <a:buNone/>
            </a:pPr>
            <a:r>
              <a:rPr lang="en" sz="800" u="sng">
                <a:solidFill>
                  <a:schemeClr val="hlink"/>
                </a:solidFill>
                <a:hlinkClick r:id="rId9"/>
              </a:rPr>
              <a:t>360 experience video booth</a:t>
            </a:r>
            <a:endParaRPr sz="800"/>
          </a:p>
          <a:p>
            <a:pPr indent="0" lvl="0" marL="0" rtl="0" algn="l">
              <a:spcBef>
                <a:spcPts val="0"/>
              </a:spcBef>
              <a:spcAft>
                <a:spcPts val="0"/>
              </a:spcAft>
              <a:buNone/>
            </a:pPr>
            <a:r>
              <a:rPr lang="en" sz="800" u="sng">
                <a:solidFill>
                  <a:schemeClr val="hlink"/>
                </a:solidFill>
                <a:hlinkClick r:id="rId10"/>
              </a:rPr>
              <a:t>360 video booth for rent</a:t>
            </a:r>
            <a:endParaRPr sz="800"/>
          </a:p>
          <a:p>
            <a:pPr indent="0" lvl="0" marL="0" rtl="0" algn="l">
              <a:spcBef>
                <a:spcPts val="0"/>
              </a:spcBef>
              <a:spcAft>
                <a:spcPts val="0"/>
              </a:spcAft>
              <a:buNone/>
            </a:pPr>
            <a:r>
              <a:rPr lang="en" sz="800" u="sng">
                <a:solidFill>
                  <a:schemeClr val="hlink"/>
                </a:solidFill>
                <a:hlinkClick r:id="rId11"/>
              </a:rPr>
              <a:t>360 grad video booth</a:t>
            </a:r>
            <a:endParaRPr sz="800"/>
          </a:p>
          <a:p>
            <a:pPr indent="0" lvl="0" marL="0" rtl="0" algn="l">
              <a:spcBef>
                <a:spcPts val="0"/>
              </a:spcBef>
              <a:spcAft>
                <a:spcPts val="0"/>
              </a:spcAft>
              <a:buNone/>
            </a:pPr>
            <a:r>
              <a:rPr lang="en" sz="800" u="sng">
                <a:solidFill>
                  <a:schemeClr val="hlink"/>
                </a:solidFill>
                <a:hlinkClick r:id="rId12"/>
              </a:rPr>
              <a:t>360 video booth hire</a:t>
            </a:r>
            <a:endParaRPr sz="800"/>
          </a:p>
          <a:p>
            <a:pPr indent="0" lvl="0" marL="0" rtl="0" algn="l">
              <a:spcBef>
                <a:spcPts val="0"/>
              </a:spcBef>
              <a:spcAft>
                <a:spcPts val="0"/>
              </a:spcAft>
              <a:buNone/>
            </a:pPr>
            <a:r>
              <a:rPr lang="en" sz="800" u="sng">
                <a:solidFill>
                  <a:schemeClr val="hlink"/>
                </a:solidFill>
                <a:hlinkClick r:id="rId13"/>
              </a:rPr>
              <a:t>360 video booth with ring light</a:t>
            </a:r>
            <a:endParaRPr sz="800"/>
          </a:p>
          <a:p>
            <a:pPr indent="0" lvl="0" marL="0" rtl="0" algn="l">
              <a:spcBef>
                <a:spcPts val="0"/>
              </a:spcBef>
              <a:spcAft>
                <a:spcPts val="0"/>
              </a:spcAft>
              <a:buNone/>
            </a:pPr>
            <a:r>
              <a:rPr lang="en" sz="800" u="sng">
                <a:solidFill>
                  <a:schemeClr val="hlink"/>
                </a:solidFill>
                <a:hlinkClick r:id="rId14"/>
              </a:rPr>
              <a:t>orcavue life 360 video booth</a:t>
            </a:r>
            <a:endParaRPr sz="800"/>
          </a:p>
          <a:p>
            <a:pPr indent="0" lvl="0" marL="0" rtl="0" algn="l">
              <a:spcBef>
                <a:spcPts val="0"/>
              </a:spcBef>
              <a:spcAft>
                <a:spcPts val="0"/>
              </a:spcAft>
              <a:buNone/>
            </a:pPr>
            <a:r>
              <a:rPr lang="en" sz="800" u="sng">
                <a:solidFill>
                  <a:schemeClr val="hlink"/>
                </a:solidFill>
                <a:hlinkClick r:id="rId15"/>
              </a:rPr>
              <a:t>360 video booth near me</a:t>
            </a:r>
            <a:endParaRPr sz="800"/>
          </a:p>
          <a:p>
            <a:pPr indent="0" lvl="0" marL="0" rtl="0" algn="l">
              <a:spcBef>
                <a:spcPts val="0"/>
              </a:spcBef>
              <a:spcAft>
                <a:spcPts val="0"/>
              </a:spcAft>
              <a:buNone/>
            </a:pPr>
            <a:r>
              <a:rPr lang="en" sz="800" u="sng">
                <a:solidFill>
                  <a:schemeClr val="hlink"/>
                </a:solidFill>
                <a:hlinkClick r:id="rId16"/>
              </a:rPr>
              <a:t>revolve 360 video booth near me</a:t>
            </a:r>
            <a:endParaRPr sz="800"/>
          </a:p>
          <a:p>
            <a:pPr indent="0" lvl="0" marL="0" rtl="0" algn="l">
              <a:spcBef>
                <a:spcPts val="0"/>
              </a:spcBef>
              <a:spcAft>
                <a:spcPts val="0"/>
              </a:spcAft>
              <a:buNone/>
            </a:pPr>
            <a:r>
              <a:rPr lang="en" sz="800" u="sng">
                <a:solidFill>
                  <a:schemeClr val="hlink"/>
                </a:solidFill>
                <a:hlinkClick r:id="rId17"/>
              </a:rPr>
              <a:t>360 slow motion video booth</a:t>
            </a:r>
            <a:endParaRPr sz="800"/>
          </a:p>
          <a:p>
            <a:pPr indent="0" lvl="0" marL="0" rtl="0" algn="l">
              <a:spcBef>
                <a:spcPts val="0"/>
              </a:spcBef>
              <a:spcAft>
                <a:spcPts val="0"/>
              </a:spcAft>
              <a:buNone/>
            </a:pPr>
            <a:r>
              <a:rPr lang="en" sz="800" u="sng">
                <a:solidFill>
                  <a:schemeClr val="hlink"/>
                </a:solidFill>
                <a:hlinkClick r:id="rId18"/>
              </a:rPr>
              <a:t>orcavue 360 video booth</a:t>
            </a:r>
            <a:endParaRPr sz="800"/>
          </a:p>
          <a:p>
            <a:pPr indent="0" lvl="0" marL="0" rtl="0" algn="l">
              <a:spcBef>
                <a:spcPts val="0"/>
              </a:spcBef>
              <a:spcAft>
                <a:spcPts val="0"/>
              </a:spcAft>
              <a:buNone/>
            </a:pPr>
            <a:r>
              <a:rPr lang="en" sz="800" u="sng">
                <a:solidFill>
                  <a:schemeClr val="hlink"/>
                </a:solidFill>
                <a:hlinkClick r:id="rId19"/>
              </a:rPr>
              <a:t>orcavue xl 360 video booth</a:t>
            </a:r>
            <a:endParaRPr sz="800"/>
          </a:p>
          <a:p>
            <a:pPr indent="0" lvl="0" marL="0" rtl="0" algn="l">
              <a:spcBef>
                <a:spcPts val="0"/>
              </a:spcBef>
              <a:spcAft>
                <a:spcPts val="0"/>
              </a:spcAft>
              <a:buNone/>
            </a:pPr>
            <a:r>
              <a:rPr lang="en" sz="800" u="sng">
                <a:solidFill>
                  <a:schemeClr val="hlink"/>
                </a:solidFill>
                <a:hlinkClick r:id="rId20"/>
              </a:rPr>
              <a:t>360 video booth platform</a:t>
            </a:r>
            <a:endParaRPr sz="800"/>
          </a:p>
          <a:p>
            <a:pPr indent="0" lvl="0" marL="0" rtl="0" algn="l">
              <a:spcBef>
                <a:spcPts val="0"/>
              </a:spcBef>
              <a:spcAft>
                <a:spcPts val="0"/>
              </a:spcAft>
              <a:buNone/>
            </a:pPr>
            <a:r>
              <a:rPr lang="en" sz="800" u="sng">
                <a:solidFill>
                  <a:schemeClr val="hlink"/>
                </a:solidFill>
                <a:hlinkClick r:id="rId21"/>
              </a:rPr>
              <a:t>360 video booth platform spinner</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document</a:t>
            </a:r>
            <a:endParaRPr sz="700"/>
          </a:p>
          <a:p>
            <a:pPr indent="0" lvl="0" marL="0" rtl="0" algn="l">
              <a:lnSpc>
                <a:spcPct val="1000"/>
              </a:lnSpc>
              <a:spcBef>
                <a:spcPts val="1000"/>
              </a:spcBef>
              <a:spcAft>
                <a:spcPts val="0"/>
              </a:spcAft>
              <a:buNone/>
            </a:pPr>
            <a:r>
              <a:rPr lang="en" sz="700" u="sng">
                <a:solidFill>
                  <a:schemeClr val="hlink"/>
                </a:solidFill>
                <a:hlinkClick r:id="rId5"/>
              </a:rPr>
              <a:t>document pub</a:t>
            </a:r>
            <a:endParaRPr sz="700"/>
          </a:p>
          <a:p>
            <a:pPr indent="0" lvl="0" marL="0" rtl="0" algn="l">
              <a:lnSpc>
                <a:spcPct val="1000"/>
              </a:lnSpc>
              <a:spcBef>
                <a:spcPts val="1000"/>
              </a:spcBef>
              <a:spcAft>
                <a:spcPts val="0"/>
              </a:spcAft>
              <a:buNone/>
            </a:pPr>
            <a:r>
              <a:rPr lang="en" sz="700" u="sng">
                <a:solidFill>
                  <a:schemeClr val="hlink"/>
                </a:solidFill>
                <a:hlinkClick r:id="rId6"/>
              </a:rPr>
              <a:t>document view</a:t>
            </a:r>
            <a:endParaRPr sz="700"/>
          </a:p>
          <a:p>
            <a:pPr indent="0" lvl="0" marL="0" rtl="0" algn="l">
              <a:lnSpc>
                <a:spcPct val="1000"/>
              </a:lnSpc>
              <a:spcBef>
                <a:spcPts val="1000"/>
              </a:spcBef>
              <a:spcAft>
                <a:spcPts val="0"/>
              </a:spcAft>
              <a:buNone/>
            </a:pPr>
            <a:r>
              <a:rPr lang="en" sz="700" u="sng">
                <a:solidFill>
                  <a:schemeClr val="hlink"/>
                </a:solidFill>
                <a:hlinkClick r:id="rId7"/>
              </a:rPr>
              <a:t>presentation</a:t>
            </a:r>
            <a:endParaRPr sz="700"/>
          </a:p>
          <a:p>
            <a:pPr indent="0" lvl="0" marL="0" rtl="0" algn="l">
              <a:lnSpc>
                <a:spcPct val="1000"/>
              </a:lnSpc>
              <a:spcBef>
                <a:spcPts val="1000"/>
              </a:spcBef>
              <a:spcAft>
                <a:spcPts val="0"/>
              </a:spcAft>
              <a:buNone/>
            </a:pPr>
            <a:r>
              <a:rPr lang="en" sz="700" u="sng">
                <a:solidFill>
                  <a:schemeClr val="hlink"/>
                </a:solidFill>
                <a:hlinkClick r:id="rId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0"/>
              </a:rPr>
              <a:t>document</a:t>
            </a:r>
            <a:endParaRPr sz="700"/>
          </a:p>
          <a:p>
            <a:pPr indent="0" lvl="0" marL="0" rtl="0" algn="l">
              <a:lnSpc>
                <a:spcPct val="1000"/>
              </a:lnSpc>
              <a:spcBef>
                <a:spcPts val="1000"/>
              </a:spcBef>
              <a:spcAft>
                <a:spcPts val="0"/>
              </a:spcAft>
              <a:buNone/>
            </a:pPr>
            <a:r>
              <a:rPr lang="en" sz="700" u="sng">
                <a:solidFill>
                  <a:schemeClr val="hlink"/>
                </a:solidFill>
                <a:hlinkClick r:id="rId11"/>
              </a:rPr>
              <a:t>document pub</a:t>
            </a:r>
            <a:endParaRPr sz="700"/>
          </a:p>
          <a:p>
            <a:pPr indent="0" lvl="0" marL="0" rtl="0" algn="l">
              <a:lnSpc>
                <a:spcPct val="1000"/>
              </a:lnSpc>
              <a:spcBef>
                <a:spcPts val="1000"/>
              </a:spcBef>
              <a:spcAft>
                <a:spcPts val="0"/>
              </a:spcAft>
              <a:buNone/>
            </a:pPr>
            <a:r>
              <a:rPr lang="en" sz="700" u="sng">
                <a:solidFill>
                  <a:schemeClr val="hlink"/>
                </a:solidFill>
                <a:hlinkClick r:id="rId12"/>
              </a:rPr>
              <a:t>document view</a:t>
            </a:r>
            <a:endParaRPr sz="700"/>
          </a:p>
          <a:p>
            <a:pPr indent="0" lvl="0" marL="0" rtl="0" algn="l">
              <a:lnSpc>
                <a:spcPct val="1000"/>
              </a:lnSpc>
              <a:spcBef>
                <a:spcPts val="1000"/>
              </a:spcBef>
              <a:spcAft>
                <a:spcPts val="0"/>
              </a:spcAft>
              <a:buNone/>
            </a:pPr>
            <a:r>
              <a:rPr lang="en" sz="700" u="sng">
                <a:solidFill>
                  <a:schemeClr val="hlink"/>
                </a:solidFill>
                <a:hlinkClick r:id="rId13"/>
              </a:rPr>
              <a:t>presentation</a:t>
            </a:r>
            <a:endParaRPr sz="700"/>
          </a:p>
          <a:p>
            <a:pPr indent="0" lvl="0" marL="0" rtl="0" algn="l">
              <a:lnSpc>
                <a:spcPct val="1000"/>
              </a:lnSpc>
              <a:spcBef>
                <a:spcPts val="1000"/>
              </a:spcBef>
              <a:spcAft>
                <a:spcPts val="0"/>
              </a:spcAft>
              <a:buNone/>
            </a:pPr>
            <a:r>
              <a:rPr lang="en" sz="700" u="sng">
                <a:solidFill>
                  <a:schemeClr val="hlink"/>
                </a:solidFill>
                <a:hlinkClick r:id="rId1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6"/>
              </a:rPr>
              <a:t>document</a:t>
            </a:r>
            <a:endParaRPr sz="700"/>
          </a:p>
          <a:p>
            <a:pPr indent="0" lvl="0" marL="0" rtl="0" algn="l">
              <a:lnSpc>
                <a:spcPct val="1000"/>
              </a:lnSpc>
              <a:spcBef>
                <a:spcPts val="1000"/>
              </a:spcBef>
              <a:spcAft>
                <a:spcPts val="0"/>
              </a:spcAft>
              <a:buNone/>
            </a:pPr>
            <a:r>
              <a:rPr lang="en" sz="700" u="sng">
                <a:solidFill>
                  <a:schemeClr val="hlink"/>
                </a:solidFill>
                <a:hlinkClick r:id="rId17"/>
              </a:rPr>
              <a:t>document pub</a:t>
            </a:r>
            <a:endParaRPr sz="700"/>
          </a:p>
          <a:p>
            <a:pPr indent="0" lvl="0" marL="0" rtl="0" algn="l">
              <a:lnSpc>
                <a:spcPct val="1000"/>
              </a:lnSpc>
              <a:spcBef>
                <a:spcPts val="1000"/>
              </a:spcBef>
              <a:spcAft>
                <a:spcPts val="0"/>
              </a:spcAft>
              <a:buNone/>
            </a:pPr>
            <a:r>
              <a:rPr lang="en" sz="700" u="sng">
                <a:solidFill>
                  <a:schemeClr val="hlink"/>
                </a:solidFill>
                <a:hlinkClick r:id="rId18"/>
              </a:rPr>
              <a:t>document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a:t>
            </a:r>
            <a:endParaRPr sz="700"/>
          </a:p>
          <a:p>
            <a:pPr indent="0" lvl="0" marL="0" rtl="0" algn="l">
              <a:lnSpc>
                <a:spcPct val="1000"/>
              </a:lnSpc>
              <a:spcBef>
                <a:spcPts val="1000"/>
              </a:spcBef>
              <a:spcAft>
                <a:spcPts val="0"/>
              </a:spcAft>
              <a:buNone/>
            </a:pPr>
            <a:r>
              <a:rPr lang="en" sz="700" u="sng">
                <a:solidFill>
                  <a:schemeClr val="hlink"/>
                </a:solidFill>
                <a:hlinkClick r:id="rId2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1"/>
              </a:rPr>
              <a:t>presentation view</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98" name="Google Shape;98;p2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https://sites.google.com/view/360slowmotionvideoboothrental/360-photo-booth-music-festivals</a:t>
            </a:r>
            <a:endParaRPr/>
          </a:p>
        </p:txBody>
      </p:sp>
      <p:pic>
        <p:nvPicPr>
          <p:cNvPr id="104" name="Google Shape;104;p2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